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smtClean="0"/>
              <a:t>GL: </a:t>
            </a:r>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GL: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smtClean="0"/>
              <a:t>GL: </a:t>
            </a:r>
            <a:r>
              <a:rPr lang="en-US" sz="4800" dirty="0"/>
              <a:t>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GL: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15421</TotalTime>
  <Words>4695</Words>
  <Application>Microsoft Macintosh PowerPoint</Application>
  <PresentationFormat>Custom</PresentationFormat>
  <Paragraphs>698</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GL: Discover the IP Address</vt:lpstr>
      <vt:lpstr>GL: Discover the IP Address</vt:lpstr>
      <vt:lpstr>GL: Add the IP Address</vt:lpstr>
      <vt:lpstr>GL: Discover the Host Name</vt:lpstr>
      <vt:lpstr>GL: Adding the Host Name</vt:lpstr>
      <vt:lpstr>GL: Discovering the Memory</vt:lpstr>
      <vt:lpstr>GL: Adding the Memory</vt:lpstr>
      <vt:lpstr>GL: Discover the CPU - MHz</vt:lpstr>
      <vt:lpstr>GL: Adding the CPU</vt:lpstr>
      <vt:lpstr>GL: Introducing a Change</vt:lpstr>
      <vt:lpstr>GL: Change into Our Cookbook</vt:lpstr>
      <vt:lpstr>GL: Run Our Tests</vt:lpstr>
      <vt:lpstr>GL: Return Home and Apply workstation Cookbook</vt:lpstr>
      <vt:lpstr>GL: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GL: Using the Node's Attributes</vt:lpstr>
      <vt:lpstr>GL: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GL: Update the Cookbook Version</vt:lpstr>
      <vt:lpstr>GL: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1967</cp:revision>
  <cp:lastPrinted>2015-02-07T23:49:10Z</cp:lastPrinted>
  <dcterms:created xsi:type="dcterms:W3CDTF">2012-09-13T17:36:07Z</dcterms:created>
  <dcterms:modified xsi:type="dcterms:W3CDTF">2016-02-26T22:32:18Z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